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216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b="1" dirty="0"/>
              <a:t>Eleitores no Rio de Janeiro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83F-45D8-9DD7-707E6057C50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83F-45D8-9DD7-707E6057C50D}"/>
              </c:ext>
            </c:extLst>
          </c:dPt>
          <c:cat>
            <c:strRef>
              <c:f>Planilha1!$A$1:$A$2</c:f>
              <c:strCache>
                <c:ptCount val="2"/>
                <c:pt idx="0">
                  <c:v>HOMENS</c:v>
                </c:pt>
                <c:pt idx="1">
                  <c:v>MULHERES</c:v>
                </c:pt>
              </c:strCache>
            </c:strRef>
          </c:cat>
          <c:val>
            <c:numRef>
              <c:f>Planilha1!$B$1:$B$2</c:f>
              <c:numCache>
                <c:formatCode>General</c:formatCode>
                <c:ptCount val="2"/>
                <c:pt idx="0">
                  <c:v>2174833</c:v>
                </c:pt>
                <c:pt idx="1">
                  <c:v>2630955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Planilha1!$B$1:$B$0</c15:sqref>
                        </c15:formulaRef>
                      </c:ext>
                    </c:extLst>
                  </c:strRef>
                </c15:tx>
              </c15:filteredSeriesTitle>
            </c:ext>
            <c:ext xmlns:c16="http://schemas.microsoft.com/office/drawing/2014/chart" uri="{C3380CC4-5D6E-409C-BE32-E72D297353CC}">
              <c16:uniqueId val="{00000004-483F-45D8-9DD7-707E6057C5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extLst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População de acordo com a região da Cidade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0E2-4966-AC06-515EEFF8BF7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0E2-4966-AC06-515EEFF8BF7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0E2-4966-AC06-515EEFF8BF7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Planilha1!$A$1:$A$3</c:f>
              <c:strCache>
                <c:ptCount val="3"/>
                <c:pt idx="0">
                  <c:v>Centro e Zona Sul</c:v>
                </c:pt>
                <c:pt idx="1">
                  <c:v>Zona Norte</c:v>
                </c:pt>
                <c:pt idx="2">
                  <c:v>Zona Oeste</c:v>
                </c:pt>
              </c:strCache>
            </c:strRef>
          </c:cat>
          <c:val>
            <c:numRef>
              <c:f>Planilha1!$B$1:$B$3</c:f>
              <c:numCache>
                <c:formatCode>General</c:formatCode>
                <c:ptCount val="3"/>
                <c:pt idx="0">
                  <c:v>1303785</c:v>
                </c:pt>
                <c:pt idx="1">
                  <c:v>2645526</c:v>
                </c:pt>
                <c:pt idx="2">
                  <c:v>2371135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Planilha1!$B$1:$B$0</c15:sqref>
                        </c15:formulaRef>
                      </c:ext>
                    </c:extLst>
                  </c:strRef>
                </c15:tx>
              </c15:filteredSeriesTitle>
            </c:ext>
            <c:ext xmlns:c16="http://schemas.microsoft.com/office/drawing/2014/chart" uri="{C3380CC4-5D6E-409C-BE32-E72D297353CC}">
              <c16:uniqueId val="{00000006-60E2-4966-AC06-515EEFF8BF7C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extLst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BFE1A7-E6B4-460C-8D07-84206B99D6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F1DA851-7582-45F6-8222-52A1193F2C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8BA2882-D0B0-4345-8B64-C11380632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49C47-6498-4A5F-A8CB-1946A1CF8C93}" type="datetimeFigureOut">
              <a:rPr lang="pt-BR" smtClean="0"/>
              <a:t>16/06/2019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6CCE23-367F-44EF-8698-9C54C7671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91EF0AC-58F2-4D59-9D92-D014C8C42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D391C-2680-41C7-BF14-CA696941F8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232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946BE4-D263-467E-A22F-AF412798F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87B16E9-EFAE-40C7-B759-6186AA3DFF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52AB69C-9EA2-4557-B8FA-0E0780EDE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49C47-6498-4A5F-A8CB-1946A1CF8C93}" type="datetimeFigureOut">
              <a:rPr lang="pt-BR" smtClean="0"/>
              <a:t>16/06/2019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DE44332-CF89-454D-9266-2B3C04173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D4180CE-1D7E-4946-84AA-8D13AA986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D391C-2680-41C7-BF14-CA696941F8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1419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DCC7975-82F8-4A97-81CA-3967039EE7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8BE1EB6-A1AB-452B-B00A-780A660364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1ED098C-7FF0-4332-96EE-C78903049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49C47-6498-4A5F-A8CB-1946A1CF8C93}" type="datetimeFigureOut">
              <a:rPr lang="pt-BR" smtClean="0"/>
              <a:t>16/06/2019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5CEB83F-B2DB-45C3-A396-70A768AE5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5F96900-7BBC-4FC0-B0D9-B51C61986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D391C-2680-41C7-BF14-CA696941F8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8401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119DC3-0D62-42D2-952D-4C4A29CF4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5A3B3B-D909-4B29-90D7-C2EA76FD37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DECCCA8-FD8A-4A62-AE2B-A305FBB12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49C47-6498-4A5F-A8CB-1946A1CF8C93}" type="datetimeFigureOut">
              <a:rPr lang="pt-BR" smtClean="0"/>
              <a:t>16/06/2019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B4DBE9E-C203-42A4-8A55-60243B7A8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C80DE58-A2AB-4C60-B1A4-5C18264AA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D391C-2680-41C7-BF14-CA696941F8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0022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0660BD-087F-4AE2-BAEA-D95787FDB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F7C0288-D96F-4C6C-8C09-835B9495FD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DA2C410-ED99-4E29-9E15-6A585AB7E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49C47-6498-4A5F-A8CB-1946A1CF8C93}" type="datetimeFigureOut">
              <a:rPr lang="pt-BR" smtClean="0"/>
              <a:t>16/06/2019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B377116-0EEC-4F1D-A391-488612A65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4964997-3B8A-4082-9790-11A165B4F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D391C-2680-41C7-BF14-CA696941F8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2973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2196C5-255D-4640-9BF5-E69E4B0F6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91C0C36-2BA4-4E77-A698-8536B6A663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394A030-DA1A-488B-B0CA-4B67C56D5A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39D29FB-08ED-4948-8E43-8F78E4126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49C47-6498-4A5F-A8CB-1946A1CF8C93}" type="datetimeFigureOut">
              <a:rPr lang="pt-BR" smtClean="0"/>
              <a:t>16/06/2019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1D957D5-9FAE-4512-BB2D-413F5C6B4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25CA646-43E9-49D7-8E80-3292B64BC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D391C-2680-41C7-BF14-CA696941F8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3764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5C914D-DB5B-47A2-8460-69294B5DA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6ACE381-0E2C-406F-A99F-2D62E66974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76F2B1D-6221-40B7-B5A0-A0AE9A82A6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83666EE-5B7E-4E5A-92F2-CE633D0968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7C26961-8325-4437-9220-F45A957976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69D240D-6690-4E9B-BC1D-699A4025A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49C47-6498-4A5F-A8CB-1946A1CF8C93}" type="datetimeFigureOut">
              <a:rPr lang="pt-BR" smtClean="0"/>
              <a:t>16/06/2019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537064E-7C09-422C-99E6-660F4B71E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396D475-7790-4302-AD65-841004BB3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D391C-2680-41C7-BF14-CA696941F8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0888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7B5DC0-ED55-413F-B727-28C3BA9B6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288A994-CB1A-4EB1-94CF-C9B738767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49C47-6498-4A5F-A8CB-1946A1CF8C93}" type="datetimeFigureOut">
              <a:rPr lang="pt-BR" smtClean="0"/>
              <a:t>16/06/2019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1BC43C3-55B6-4E28-A079-1A3F135C5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2906B04-4FE4-43E8-9E09-3EC0C484D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D391C-2680-41C7-BF14-CA696941F8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0655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44D7D27-0E91-4FA3-B0BD-D4C15D8EA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49C47-6498-4A5F-A8CB-1946A1CF8C93}" type="datetimeFigureOut">
              <a:rPr lang="pt-BR" smtClean="0"/>
              <a:t>16/06/2019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1F5B67B-00BD-4567-927C-4A78E8E35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68353DB-2F79-4936-B184-58223E115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D391C-2680-41C7-BF14-CA696941F8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4244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3F409E-4FD6-48F1-A16E-3FBE82170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F1198F1-4F6C-4C22-80F4-7B4E6AF2D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CF5441D-368C-4119-BE7E-17D61C27C6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84DB1BA-F68B-4E26-96DC-F93639234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49C47-6498-4A5F-A8CB-1946A1CF8C93}" type="datetimeFigureOut">
              <a:rPr lang="pt-BR" smtClean="0"/>
              <a:t>16/06/2019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1F6F07F-F193-44BD-9B93-E0952F386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718E65E-A63A-4606-B592-3E1E08EAE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D391C-2680-41C7-BF14-CA696941F8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1506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7BCA15-35E4-4CCD-AB92-85C3EF24D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51DDED6-3D55-4508-A6F2-970E800073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309F060-DB1B-4559-93D3-75CFD7FEBE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6F49B2F-1673-4DE8-9D4B-66E499089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49C47-6498-4A5F-A8CB-1946A1CF8C93}" type="datetimeFigureOut">
              <a:rPr lang="pt-BR" smtClean="0"/>
              <a:t>16/06/2019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B1A7463-3B83-4864-B179-721B9C89A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A40B91A-CE06-429C-829F-6EF5755ED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D391C-2680-41C7-BF14-CA696941F8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7271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7B7A8BE-46C2-4106-A208-CA06C2B3B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BA68E67-1F60-4186-90B0-49F8B1984A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3F6BC04-28DE-4852-B9FD-B1665B58E5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49C47-6498-4A5F-A8CB-1946A1CF8C93}" type="datetimeFigureOut">
              <a:rPr lang="pt-BR" smtClean="0"/>
              <a:t>16/06/2019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47219EF-B499-4B7A-91D7-D23729CCC7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86E8EA3-BD02-4700-B924-65859960E8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BD391C-2680-41C7-BF14-CA696941F8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847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pessoa, parede, mulher, vestuário&#10;&#10;Descrição gerada automaticamente">
            <a:extLst>
              <a:ext uri="{FF2B5EF4-FFF2-40B4-BE49-F238E27FC236}">
                <a16:creationId xmlns:a16="http://schemas.microsoft.com/office/drawing/2014/main" id="{D71A1A81-3E5B-4F9A-8D53-A1C210F061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12" y="351157"/>
            <a:ext cx="6958660" cy="6155685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16A9A191-FEB7-4CB6-BE38-C166B0FD64EB}"/>
              </a:ext>
            </a:extLst>
          </p:cNvPr>
          <p:cNvSpPr/>
          <p:nvPr/>
        </p:nvSpPr>
        <p:spPr>
          <a:xfrm>
            <a:off x="6340642" y="685800"/>
            <a:ext cx="5606716" cy="23220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F78965E-9536-4725-A6C8-9D59B933B91E}"/>
              </a:ext>
            </a:extLst>
          </p:cNvPr>
          <p:cNvSpPr txBox="1"/>
          <p:nvPr/>
        </p:nvSpPr>
        <p:spPr>
          <a:xfrm>
            <a:off x="7949406" y="723462"/>
            <a:ext cx="39441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>
                <a:solidFill>
                  <a:schemeClr val="bg1"/>
                </a:solidFill>
              </a:rPr>
              <a:t>Felipe Reis</a:t>
            </a:r>
          </a:p>
          <a:p>
            <a:pPr algn="r"/>
            <a:r>
              <a:rPr lang="pt-BR" sz="2800" dirty="0" err="1">
                <a:solidFill>
                  <a:schemeClr val="bg1"/>
                </a:solidFill>
              </a:rPr>
              <a:t>Izabella</a:t>
            </a:r>
            <a:r>
              <a:rPr lang="pt-BR" sz="2800" dirty="0">
                <a:solidFill>
                  <a:schemeClr val="bg1"/>
                </a:solidFill>
              </a:rPr>
              <a:t> Rodrigues</a:t>
            </a:r>
          </a:p>
          <a:p>
            <a:pPr algn="r"/>
            <a:r>
              <a:rPr lang="pt-BR" sz="2800" dirty="0">
                <a:solidFill>
                  <a:schemeClr val="bg1"/>
                </a:solidFill>
              </a:rPr>
              <a:t>Juliana Moraes</a:t>
            </a:r>
          </a:p>
          <a:p>
            <a:pPr algn="r"/>
            <a:r>
              <a:rPr lang="pt-BR" sz="2800" dirty="0" err="1">
                <a:solidFill>
                  <a:schemeClr val="bg1"/>
                </a:solidFill>
              </a:rPr>
              <a:t>Rayan</a:t>
            </a:r>
            <a:r>
              <a:rPr lang="pt-BR" sz="2800" dirty="0">
                <a:solidFill>
                  <a:schemeClr val="bg1"/>
                </a:solidFill>
              </a:rPr>
              <a:t> </a:t>
            </a:r>
            <a:r>
              <a:rPr lang="pt-BR" sz="2800" dirty="0" err="1">
                <a:solidFill>
                  <a:schemeClr val="bg1"/>
                </a:solidFill>
              </a:rPr>
              <a:t>Praguer</a:t>
            </a:r>
            <a:endParaRPr lang="pt-BR" sz="2800" dirty="0">
              <a:solidFill>
                <a:schemeClr val="bg1"/>
              </a:solidFill>
            </a:endParaRPr>
          </a:p>
          <a:p>
            <a:pPr algn="r"/>
            <a:r>
              <a:rPr lang="pt-BR" sz="2800" dirty="0">
                <a:solidFill>
                  <a:schemeClr val="bg1"/>
                </a:solidFill>
              </a:rPr>
              <a:t>Thiago Oliveira</a:t>
            </a:r>
          </a:p>
          <a:p>
            <a:pPr algn="r"/>
            <a:endParaRPr lang="pt-B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728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F024F1AC-5FFD-0D4B-B364-7C2DF35EDA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71341"/>
              </p:ext>
            </p:extLst>
          </p:nvPr>
        </p:nvGraphicFramePr>
        <p:xfrm>
          <a:off x="595630" y="1809305"/>
          <a:ext cx="5500370" cy="3080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4C87EED0-2F0C-F14A-9275-F4BEDA1993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247592"/>
              </p:ext>
            </p:extLst>
          </p:nvPr>
        </p:nvGraphicFramePr>
        <p:xfrm>
          <a:off x="6096000" y="1802700"/>
          <a:ext cx="5186045" cy="3086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Imagem 7">
            <a:extLst>
              <a:ext uri="{FF2B5EF4-FFF2-40B4-BE49-F238E27FC236}">
                <a16:creationId xmlns:a16="http://schemas.microsoft.com/office/drawing/2014/main" id="{18BF2D95-A730-494E-9A4C-D65B96EBB1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8737" y="190500"/>
            <a:ext cx="1590675" cy="40005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07FCDC21-FD52-4D78-951F-B029C4A9A8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812" y="795337"/>
            <a:ext cx="4752975" cy="5267325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977A773E-1A84-406F-96D7-52FCBF0015E1}"/>
              </a:ext>
            </a:extLst>
          </p:cNvPr>
          <p:cNvSpPr/>
          <p:nvPr/>
        </p:nvSpPr>
        <p:spPr>
          <a:xfrm>
            <a:off x="2963979" y="4139684"/>
            <a:ext cx="38183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/>
              <a:t>58</a:t>
            </a:r>
            <a:r>
              <a:rPr lang="pt-BR" sz="900" dirty="0"/>
              <a:t>%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229F13B9-280C-4E10-A811-B5675355D9F0}"/>
              </a:ext>
            </a:extLst>
          </p:cNvPr>
          <p:cNvSpPr/>
          <p:nvPr/>
        </p:nvSpPr>
        <p:spPr>
          <a:xfrm>
            <a:off x="3173787" y="2170584"/>
            <a:ext cx="381836" cy="230832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/>
              <a:t>42</a:t>
            </a:r>
            <a:r>
              <a:rPr lang="pt-BR" sz="900" dirty="0"/>
              <a:t>%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7289737D-7B70-4550-87B4-F2EE8AE947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2064" y="795337"/>
            <a:ext cx="4769981" cy="526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202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EA7A43BE-2B27-4681-A3B2-3A90170E3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53" y="605570"/>
            <a:ext cx="4800221" cy="529992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80ABA99-EFD5-4AB3-891D-6FC5AF5F8F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7450" y="605570"/>
            <a:ext cx="5030894" cy="5299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230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14">
            <a:extLst>
              <a:ext uri="{FF2B5EF4-FFF2-40B4-BE49-F238E27FC236}">
                <a16:creationId xmlns:a16="http://schemas.microsoft.com/office/drawing/2014/main" id="{C4F71359-0669-433B-8CE4-CAECB7962689}"/>
              </a:ext>
            </a:extLst>
          </p:cNvPr>
          <p:cNvSpPr txBox="1"/>
          <p:nvPr/>
        </p:nvSpPr>
        <p:spPr>
          <a:xfrm>
            <a:off x="7468759" y="5688448"/>
            <a:ext cx="61378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000" b="1" dirty="0">
                <a:solidFill>
                  <a:schemeClr val="bg1"/>
                </a:solidFill>
              </a:rPr>
              <a:t>F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8C0CB7EB-EDD1-4E5D-8218-E012A7D77D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289" y="-457200"/>
            <a:ext cx="7559421" cy="755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092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2926FCA8-E6BC-4566-ABD8-BCBEAA7013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0" y="180975"/>
            <a:ext cx="8105775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507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6BD0BDA-F34E-430A-B9B9-41336081B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2174" y="0"/>
            <a:ext cx="77010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892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captura de tela&#10;&#10;Descrição gerada automaticamente">
            <a:extLst>
              <a:ext uri="{FF2B5EF4-FFF2-40B4-BE49-F238E27FC236}">
                <a16:creationId xmlns:a16="http://schemas.microsoft.com/office/drawing/2014/main" id="{92D8D5EC-0960-4D06-8B4D-CDCF5AA268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54" y="788434"/>
            <a:ext cx="5328619" cy="5281127"/>
          </a:xfrm>
          <a:prstGeom prst="rect">
            <a:avLst/>
          </a:prstGeom>
        </p:spPr>
      </p:pic>
      <p:pic>
        <p:nvPicPr>
          <p:cNvPr id="11" name="Imagem 10" descr="Uma imagem contendo captura de tela, texto&#10;&#10;Descrição gerada automaticamente">
            <a:extLst>
              <a:ext uri="{FF2B5EF4-FFF2-40B4-BE49-F238E27FC236}">
                <a16:creationId xmlns:a16="http://schemas.microsoft.com/office/drawing/2014/main" id="{DB7FC679-CDC6-49E4-9BA6-DBC4E471D1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927" y="788435"/>
            <a:ext cx="5328619" cy="5281127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7AE3AD62-4F12-45F2-8D7F-CC9C5A509C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2025" y="90487"/>
            <a:ext cx="2647950" cy="5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439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captura de tela, cartão de negócios, texto&#10;&#10;Descrição gerada automaticamente">
            <a:extLst>
              <a:ext uri="{FF2B5EF4-FFF2-40B4-BE49-F238E27FC236}">
                <a16:creationId xmlns:a16="http://schemas.microsoft.com/office/drawing/2014/main" id="{1A8D186F-7E06-4A11-917F-FBD3621AB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24" y="788436"/>
            <a:ext cx="5328619" cy="5281126"/>
          </a:xfrm>
          <a:prstGeom prst="rect">
            <a:avLst/>
          </a:prstGeom>
        </p:spPr>
      </p:pic>
      <p:pic>
        <p:nvPicPr>
          <p:cNvPr id="5" name="Imagem 4" descr="Uma imagem contendo captura de tela&#10;&#10;Descrição gerada automaticamente">
            <a:extLst>
              <a:ext uri="{FF2B5EF4-FFF2-40B4-BE49-F238E27FC236}">
                <a16:creationId xmlns:a16="http://schemas.microsoft.com/office/drawing/2014/main" id="{2F84B7F7-3FB8-46C7-B0FE-FB7C04FA84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122" y="788436"/>
            <a:ext cx="5328619" cy="528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592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captura de tela&#10;&#10;Descrição gerada automaticamente">
            <a:extLst>
              <a:ext uri="{FF2B5EF4-FFF2-40B4-BE49-F238E27FC236}">
                <a16:creationId xmlns:a16="http://schemas.microsoft.com/office/drawing/2014/main" id="{C50EA7B5-F8B9-4DCE-B35A-AD388DAF8E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788437"/>
            <a:ext cx="5328619" cy="5281126"/>
          </a:xfrm>
          <a:prstGeom prst="rect">
            <a:avLst/>
          </a:prstGeom>
        </p:spPr>
      </p:pic>
      <p:pic>
        <p:nvPicPr>
          <p:cNvPr id="10" name="Imagem 9" descr="Uma imagem contendo captura de tela&#10;&#10;Descrição gerada automaticamente">
            <a:extLst>
              <a:ext uri="{FF2B5EF4-FFF2-40B4-BE49-F238E27FC236}">
                <a16:creationId xmlns:a16="http://schemas.microsoft.com/office/drawing/2014/main" id="{90BBC513-8946-4D6F-9111-9C17A10C0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383" y="788437"/>
            <a:ext cx="5252419" cy="528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8277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28</Words>
  <Application>Microsoft Office PowerPoint</Application>
  <PresentationFormat>Widescreen</PresentationFormat>
  <Paragraphs>10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Juliana Moraes</dc:creator>
  <cp:lastModifiedBy>Juliana Moraes</cp:lastModifiedBy>
  <cp:revision>17</cp:revision>
  <dcterms:created xsi:type="dcterms:W3CDTF">2019-06-15T00:00:06Z</dcterms:created>
  <dcterms:modified xsi:type="dcterms:W3CDTF">2019-06-17T02:40:45Z</dcterms:modified>
</cp:coreProperties>
</file>